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89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50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65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19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19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7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01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27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1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45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09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0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hyperlink" Target="mailto:Jkuhn2@wcpss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EA759E-A564-48EB-95EA-B740CFB96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24" y="4818126"/>
            <a:ext cx="6402597" cy="1063244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/>
              <a:t>Attn: Seniors  - Scholarship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858141-1691-4771-BDCD-D10E9F6A7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8276" y="4818126"/>
            <a:ext cx="4132763" cy="943102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/>
              <a:t>Email </a:t>
            </a:r>
            <a:r>
              <a:rPr lang="en-US">
                <a:hlinkClick r:id="rId2"/>
              </a:rPr>
              <a:t>Jkuhn2@wcpss.net</a:t>
            </a:r>
            <a:r>
              <a:rPr lang="en-US"/>
              <a:t> by January 24 for more information about this scholarship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CFFF971-DAC9-F44B-9F22-4B030B6B6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A637262-7483-9F43-A425-2A50FAE31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39">
              <a:extLst>
                <a:ext uri="{FF2B5EF4-FFF2-40B4-BE49-F238E27FC236}">
                  <a16:creationId xmlns:a16="http://schemas.microsoft.com/office/drawing/2014/main" id="{2E3E7145-2B02-8142-A82F-FFCA717D61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3EA453D-E925-4C4C-A1E9-D54E82602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 43">
              <a:extLst>
                <a:ext uri="{FF2B5EF4-FFF2-40B4-BE49-F238E27FC236}">
                  <a16:creationId xmlns:a16="http://schemas.microsoft.com/office/drawing/2014/main" id="{CBA4AF6C-8831-A34A-91A3-CC6ED3566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8B12A352-6C2B-B94E-82E0-45D881BB7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AD464F4-DC7A-4C8E-A506-566C992358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1" b="7869"/>
          <a:stretch/>
        </p:blipFill>
        <p:spPr>
          <a:xfrm>
            <a:off x="651489" y="1258106"/>
            <a:ext cx="10885620" cy="2328562"/>
          </a:xfrm>
          <a:prstGeom prst="rect">
            <a:avLst/>
          </a:prstGeom>
        </p:spPr>
      </p:pic>
      <p:cxnSp>
        <p:nvCxnSpPr>
          <p:cNvPr id="65" name="Straight Connector 58">
            <a:extLst>
              <a:ext uri="{FF2B5EF4-FFF2-40B4-BE49-F238E27FC236}">
                <a16:creationId xmlns:a16="http://schemas.microsoft.com/office/drawing/2014/main" id="{F1B96028-BC88-E342-92F9-207761463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01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Attn: Seniors  - Scholarship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Attn: Seniors  - Scholarship</dc:title>
  <dc:creator>James Kuhn _ Staff - SERaleighHS</dc:creator>
  <cp:lastModifiedBy>James Kuhn _ Staff - SERaleighHS</cp:lastModifiedBy>
  <cp:revision>3</cp:revision>
  <dcterms:created xsi:type="dcterms:W3CDTF">2023-01-18T19:57:22Z</dcterms:created>
  <dcterms:modified xsi:type="dcterms:W3CDTF">2023-01-18T20:13:33Z</dcterms:modified>
</cp:coreProperties>
</file>